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80" d="100"/>
          <a:sy n="80" d="100"/>
        </p:scale>
        <p:origin x="179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61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20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30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66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5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35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11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71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32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40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A0192-FB24-4C7A-A7AE-B40BE31E4ACF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0E69-3FFF-4E1D-B3CD-584872B3E7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10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7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219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357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298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123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581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6702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861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949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225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175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963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699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108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145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820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2170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8743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541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082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1</cp:revision>
  <dcterms:created xsi:type="dcterms:W3CDTF">2025-10-21T02:25:22Z</dcterms:created>
  <dcterms:modified xsi:type="dcterms:W3CDTF">2025-10-21T02:25:31Z</dcterms:modified>
</cp:coreProperties>
</file>